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165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099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86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51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890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540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862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28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435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841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642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F301-47DB-4856-8A78-FF067DD6C23F}" type="datetimeFigureOut">
              <a:rPr lang="fa-IR" smtClean="0"/>
              <a:t>23/06/1441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9AC8-717B-4A24-84D0-E78C9829DC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72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2357" y="1711234"/>
            <a:ext cx="7149714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4400" dirty="0">
                <a:cs typeface="B Nazanin" panose="00000400000000000000" pitchFamily="2" charset="-78"/>
              </a:rPr>
              <a:t>همایش: </a:t>
            </a:r>
          </a:p>
          <a:p>
            <a:pPr algn="ctr" rtl="1"/>
            <a:r>
              <a:rPr lang="fa-IR" sz="4400" dirty="0">
                <a:cs typeface="B Nazanin" panose="00000400000000000000" pitchFamily="2" charset="-78"/>
              </a:rPr>
              <a:t>انواع مستربچ، کاربردها و پاسخ به سوالات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9743" y="4284618"/>
            <a:ext cx="3534942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3600" dirty="0">
                <a:cs typeface="B Nazanin" panose="00000400000000000000" pitchFamily="2" charset="-78"/>
              </a:rPr>
              <a:t>مستربچ رنگی</a:t>
            </a:r>
          </a:p>
          <a:p>
            <a:pPr algn="ctr" rtl="1"/>
            <a:r>
              <a:rPr lang="fa-IR" sz="3600" dirty="0">
                <a:cs typeface="B Nazanin" panose="00000400000000000000" pitchFamily="2" charset="-78"/>
              </a:rPr>
              <a:t>ارائه دهنده: حامد فرجی</a:t>
            </a:r>
            <a:endParaRPr lang="en-US" sz="3600" dirty="0">
              <a:cs typeface="B Nazanin" panose="00000400000000000000" pitchFamily="2" charset="-78"/>
            </a:endParaRPr>
          </a:p>
          <a:p>
            <a:pPr algn="ctr" rtl="1"/>
            <a:r>
              <a:rPr lang="en-US" sz="3600">
                <a:cs typeface="B Nazanin" panose="00000400000000000000" pitchFamily="2" charset="-78"/>
              </a:rPr>
              <a:t>09385284326</a:t>
            </a: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/>
              <a:t>ما یک راه حل کاملا رنگی داریم</a:t>
            </a:r>
          </a:p>
        </p:txBody>
      </p:sp>
    </p:spTree>
    <p:extLst>
      <p:ext uri="{BB962C8B-B14F-4D97-AF65-F5344CB8AC3E}">
        <p14:creationId xmlns:p14="http://schemas.microsoft.com/office/powerpoint/2010/main" val="200964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2183" y="1306287"/>
            <a:ext cx="8364854" cy="35394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فهرست:</a:t>
            </a:r>
          </a:p>
          <a:p>
            <a:pPr algn="r" rtl="1"/>
            <a:endParaRPr lang="fa-IR" sz="32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انواع مستربچ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ویژگی های یک مستربچ خوب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تاثیر مستربچ رنگی بر خواص فیزیکی و شیمیایی محصول نهایی</a:t>
            </a:r>
            <a:endParaRPr lang="en-US" sz="3200" dirty="0">
              <a:cs typeface="B Nazanin" panose="000004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134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2" name="Rectangle 1"/>
          <p:cNvSpPr/>
          <p:nvPr/>
        </p:nvSpPr>
        <p:spPr>
          <a:xfrm>
            <a:off x="7709532" y="862931"/>
            <a:ext cx="3145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fa-IR" sz="4000" dirty="0">
                <a:cs typeface="B Nazanin" panose="00000400000000000000" pitchFamily="2" charset="-78"/>
              </a:rPr>
              <a:t>مستربچ چیست؟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1570817"/>
            <a:ext cx="4611046" cy="3077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674" y="1835347"/>
            <a:ext cx="1066738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انواع مستربچ: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مستربچ سفید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مستربچ مشکی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مستربچ رنگی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مستربچ افزودنی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مستربچ کاهش دهنده قیمت</a:t>
            </a:r>
          </a:p>
        </p:txBody>
      </p:sp>
    </p:spTree>
    <p:extLst>
      <p:ext uri="{BB962C8B-B14F-4D97-AF65-F5344CB8AC3E}">
        <p14:creationId xmlns:p14="http://schemas.microsoft.com/office/powerpoint/2010/main" val="316911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093215" y="1652516"/>
            <a:ext cx="1048265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اجزای تشکیل دهنده مستربچ رنگی: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پلیمر پایه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پیگمنت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دیسپرس کننده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فیلر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3200" dirty="0">
                <a:cs typeface="B Nazanin" panose="00000400000000000000" pitchFamily="2" charset="-78"/>
              </a:rPr>
              <a:t>افزدونی ها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2239055"/>
            <a:ext cx="8071456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2445" y="1541417"/>
            <a:ext cx="580493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تقسیم بندی مستربچ رنگی :</a:t>
            </a:r>
          </a:p>
          <a:p>
            <a:pPr algn="r" rtl="1"/>
            <a:endParaRPr lang="fa-IR" sz="2800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cs typeface="B Nazanin" panose="00000400000000000000" pitchFamily="2" charset="-78"/>
              </a:rPr>
              <a:t>بر اساس رنگ محصول نهایی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dirty="0">
                <a:cs typeface="B Nazanin" panose="00000400000000000000" pitchFamily="2" charset="-78"/>
              </a:rPr>
              <a:t> بر اساس پایه پلیمری محصول نهایی</a:t>
            </a:r>
          </a:p>
          <a:p>
            <a:pPr algn="r" rtl="1"/>
            <a:r>
              <a:rPr lang="en-US" sz="2800" dirty="0">
                <a:cs typeface="B Nazanin" panose="00000400000000000000" pitchFamily="2" charset="-78"/>
              </a:rPr>
              <a:t>PE,PP,PA,PET, PBT, ABS, PS, PC, PMMA</a:t>
            </a:r>
            <a:endParaRPr lang="fa-IR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03 براساس کاربرد محصول نهایی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خودرویی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صنعتی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خانگی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>
                <a:cs typeface="B Nazanin" panose="00000400000000000000" pitchFamily="2" charset="-78"/>
              </a:rPr>
              <a:t>0000</a:t>
            </a:r>
          </a:p>
          <a:p>
            <a:pPr algn="r" rtl="1"/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5" y="1541417"/>
            <a:ext cx="2240536" cy="3357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5" y="1541417"/>
            <a:ext cx="3072963" cy="220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98" y="3937553"/>
            <a:ext cx="4375915" cy="27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5920" y="1658984"/>
            <a:ext cx="1021060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پایه پلیمری مستربچ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رنگی: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آیا لزوما باید پایه پلیمری مستربچ با محصول نهایی یکی باشد؟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چه پایه هایی قابلیت استفاده در مستربچ را دارا می باشد؟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تاثیر پایه های مختلف پلیمری در مستربچ چیست؟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هسته زایی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چسبندگی یا جوش پذیری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شفافیت یا مات کنندگی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00000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2" y="1867987"/>
            <a:ext cx="5690910" cy="39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4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2278" y="1346257"/>
            <a:ext cx="6223242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مستربچ رنگی براساس کاربرد محصول نهایی:</a:t>
            </a:r>
          </a:p>
          <a:p>
            <a:pPr algn="r" rtl="1"/>
            <a:endParaRPr lang="fa-IR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پارامتر های تاثیر گذار بر ساخت مستربچ: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مقاومت دمایی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مقاومت نوری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نوع فیلر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پایه پلیمری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افزودنی بر اساس نیاز محصول نهایی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دیسپرس کننده 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نوع پیگمنت براساس خواص مکانیکی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نوع پیگمنت بر اساس خواص شیمیایی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انتخاب نوع پیگمنت بر اساس سازگاری با محصول نهایی</a:t>
            </a:r>
          </a:p>
          <a:p>
            <a:pPr algn="r" rtl="1"/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" y="3148149"/>
            <a:ext cx="2793582" cy="3394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80" y="3148150"/>
            <a:ext cx="2814111" cy="3394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50" y="483326"/>
            <a:ext cx="4310742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8372" y="0"/>
            <a:ext cx="5682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ما یک راه حل کاملا رنگی داریم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1489166"/>
            <a:ext cx="1200527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ویژگی یک مستربچ خوب: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همه مستربچ ها خوب هستند اگر بر اساس نیاز محصول نهایی ساخته شوند. 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با مستربچ رنگی در ظاهر محصول خود را رنگ کنید ولی در اصل خواص مکانیکی و شیمیایی محصول نهایی خود را اصلاح کنید.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05" y="3428158"/>
            <a:ext cx="4676361" cy="3120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6" y="3410723"/>
            <a:ext cx="4728612" cy="31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9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19349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7" y="0"/>
            <a:ext cx="1232263" cy="123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63" y="326632"/>
            <a:ext cx="74980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dirty="0">
                <a:cs typeface="B Nazanin" panose="00000400000000000000" pitchFamily="2" charset="-78"/>
              </a:rPr>
              <a:t>پایون پلیمر همیشه یک راه حل کاملا رنگی دارد!!!!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2486296"/>
            <a:ext cx="10123714" cy="408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328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77</cp:revision>
  <dcterms:created xsi:type="dcterms:W3CDTF">2020-02-13T18:37:28Z</dcterms:created>
  <dcterms:modified xsi:type="dcterms:W3CDTF">2020-02-17T12:17:59Z</dcterms:modified>
</cp:coreProperties>
</file>